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9" r:id="rId4"/>
    <p:sldId id="270" r:id="rId5"/>
    <p:sldId id="271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82600"/>
    <a:srgbClr val="E22B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7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3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0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4235-FE4C-4E78-B59F-DB5D339E26B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44845" y="118418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02C55A-EF2B-4DA7-AE26-B5E2AFAC084F}"/>
              </a:ext>
            </a:extLst>
          </p:cNvPr>
          <p:cNvSpPr/>
          <p:nvPr/>
        </p:nvSpPr>
        <p:spPr>
          <a:xfrm>
            <a:off x="295059" y="2433469"/>
            <a:ext cx="8446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TITLE</a:t>
            </a:r>
            <a:endParaRPr lang="en-CA" sz="2800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grpSp>
        <p:nvGrpSpPr>
          <p:cNvPr id="7" name="Group 6"/>
          <p:cNvGrpSpPr/>
          <p:nvPr/>
        </p:nvGrpSpPr>
        <p:grpSpPr>
          <a:xfrm>
            <a:off x="711909" y="358933"/>
            <a:ext cx="7231522" cy="1173382"/>
            <a:chOff x="140122" y="373196"/>
            <a:chExt cx="8879043" cy="122197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60E04A9-AFE7-43E4-A69F-4ABC32C6B36D}"/>
                </a:ext>
              </a:extLst>
            </p:cNvPr>
            <p:cNvGrpSpPr/>
            <p:nvPr/>
          </p:nvGrpSpPr>
          <p:grpSpPr>
            <a:xfrm>
              <a:off x="140122" y="373196"/>
              <a:ext cx="8879043" cy="1152178"/>
              <a:chOff x="73052" y="-382626"/>
              <a:chExt cx="8781671" cy="1237029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A17C351-DB0B-46C0-BE2C-5627AFFEE4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29989" r="57634" b="19511"/>
              <a:stretch/>
            </p:blipFill>
            <p:spPr>
              <a:xfrm>
                <a:off x="73052" y="-382626"/>
                <a:ext cx="1935376" cy="1237029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30D395DD-7D99-4283-BEA0-2F2E8B0F0BD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r="69713" b="9867"/>
              <a:stretch/>
            </p:blipFill>
            <p:spPr>
              <a:xfrm>
                <a:off x="5915656" y="-150999"/>
                <a:ext cx="2939067" cy="991977"/>
              </a:xfrm>
              <a:prstGeom prst="rect">
                <a:avLst/>
              </a:prstGeom>
            </p:spPr>
          </p:pic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66926" y="424600"/>
              <a:ext cx="1488450" cy="1149309"/>
            </a:xfrm>
            <a:prstGeom prst="rect">
              <a:avLst/>
            </a:prstGeom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576825"/>
                </p:ext>
              </p:extLst>
            </p:nvPr>
          </p:nvGraphicFramePr>
          <p:xfrm>
            <a:off x="3794596" y="467597"/>
            <a:ext cx="1883716" cy="1127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Picture" r:id="rId6" imgW="4026195" imgH="2785730" progId="Word.Picture.8">
                    <p:embed/>
                  </p:oleObj>
                </mc:Choice>
                <mc:Fallback>
                  <p:oleObj name="Picture" r:id="rId6" imgW="4026195" imgH="2785730" progId="Word.Picture.8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4596" y="467597"/>
                          <a:ext cx="1883716" cy="112757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F02C55A-EF2B-4DA7-AE26-B5E2AFAC084F}"/>
              </a:ext>
            </a:extLst>
          </p:cNvPr>
          <p:cNvSpPr/>
          <p:nvPr/>
        </p:nvSpPr>
        <p:spPr>
          <a:xfrm>
            <a:off x="1141004" y="4564580"/>
            <a:ext cx="58149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AUTHORS </a:t>
            </a:r>
            <a:r>
              <a:rPr lang="en-CA" sz="1600" b="1" dirty="0">
                <a:solidFill>
                  <a:srgbClr val="202124"/>
                </a:solidFill>
                <a:latin typeface="Comic Sans MS" panose="030F0702030302020204" pitchFamily="66" charset="0"/>
              </a:rPr>
              <a:t>AND AFFILIATIONS </a:t>
            </a:r>
          </a:p>
        </p:txBody>
      </p:sp>
    </p:spTree>
    <p:extLst>
      <p:ext uri="{BB962C8B-B14F-4D97-AF65-F5344CB8AC3E}">
        <p14:creationId xmlns:p14="http://schemas.microsoft.com/office/powerpoint/2010/main" val="403509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1741139" y="2343052"/>
            <a:ext cx="51971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Background and rationale</a:t>
            </a:r>
          </a:p>
          <a:p>
            <a:pPr algn="just"/>
            <a:endParaRPr lang="en-CA" sz="2800" b="1" dirty="0" smtClean="0">
              <a:solidFill>
                <a:srgbClr val="202124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Objectives</a:t>
            </a:r>
          </a:p>
          <a:p>
            <a:pPr algn="just"/>
            <a:endParaRPr lang="en-CA" sz="2800" b="1" dirty="0" smtClean="0">
              <a:solidFill>
                <a:srgbClr val="202124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Experimental methodology</a:t>
            </a:r>
            <a:endParaRPr lang="en-CA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8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1741139" y="2343052"/>
            <a:ext cx="51971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Background and rationale</a:t>
            </a:r>
          </a:p>
          <a:p>
            <a:pPr algn="just"/>
            <a:endParaRPr lang="en-CA" sz="2800" b="1" dirty="0" smtClean="0">
              <a:solidFill>
                <a:srgbClr val="202124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Objectives</a:t>
            </a:r>
          </a:p>
          <a:p>
            <a:pPr algn="just"/>
            <a:endParaRPr lang="en-CA" sz="2800" b="1" dirty="0" smtClean="0">
              <a:solidFill>
                <a:srgbClr val="202124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Experimental methodology</a:t>
            </a:r>
            <a:endParaRPr lang="en-CA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1741139" y="2343052"/>
            <a:ext cx="51971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Background and rationale</a:t>
            </a:r>
          </a:p>
          <a:p>
            <a:pPr algn="just"/>
            <a:endParaRPr lang="en-CA" sz="2800" b="1" dirty="0" smtClean="0">
              <a:solidFill>
                <a:srgbClr val="202124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Objectives</a:t>
            </a:r>
          </a:p>
          <a:p>
            <a:pPr algn="just"/>
            <a:endParaRPr lang="en-CA" sz="2800" b="1" dirty="0" smtClean="0">
              <a:solidFill>
                <a:srgbClr val="202124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Experimental methodology</a:t>
            </a:r>
            <a:endParaRPr lang="en-CA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2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448710" y="753737"/>
            <a:ext cx="5197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Results</a:t>
            </a:r>
            <a:endParaRPr lang="en-CA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633767" y="568681"/>
            <a:ext cx="5197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Results</a:t>
            </a:r>
            <a:endParaRPr lang="en-CA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3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898566" y="655649"/>
            <a:ext cx="7249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Concluding model or graphical highlight</a:t>
            </a:r>
            <a:endParaRPr lang="en-CA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12187" y="74874"/>
            <a:ext cx="9099158" cy="1789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699958-8D0D-4B60-9545-A018A85A16C1}"/>
              </a:ext>
            </a:extLst>
          </p:cNvPr>
          <p:cNvSpPr txBox="1"/>
          <p:nvPr/>
        </p:nvSpPr>
        <p:spPr>
          <a:xfrm>
            <a:off x="295059" y="6372525"/>
            <a:ext cx="877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ALACI22 - 13th Latin American and Caribbean 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Immunology and 7</a:t>
            </a:r>
            <a:r>
              <a:rPr lang="en-US" sz="1200" b="1" baseline="30000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r>
              <a:rPr lang="en-US" sz="12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Cuban Immunology Society Congresses</a:t>
            </a:r>
            <a:endParaRPr lang="en-US" sz="1200" b="1" dirty="0">
              <a:solidFill>
                <a:srgbClr val="008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89796" y="-1039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5B8B65A-FDDB-4767-9B5B-9CFEDD1BE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34" b="32458"/>
          <a:stretch/>
        </p:blipFill>
        <p:spPr>
          <a:xfrm>
            <a:off x="87935" y="6679028"/>
            <a:ext cx="9099158" cy="1789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1758679" y="963949"/>
            <a:ext cx="5197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800" b="1" dirty="0">
                <a:solidFill>
                  <a:srgbClr val="202124"/>
                </a:solidFill>
                <a:latin typeface="Comic Sans MS" panose="030F0702030302020204" pitchFamily="66" charset="0"/>
              </a:rPr>
              <a:t>C</a:t>
            </a:r>
            <a:r>
              <a:rPr lang="en-CA" sz="28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onclusions and Perspectives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1758679" y="4977396"/>
            <a:ext cx="3462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4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342098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145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Picture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Rosana Pelayo Camacho</dc:creator>
  <cp:lastModifiedBy>Adm</cp:lastModifiedBy>
  <cp:revision>10</cp:revision>
  <dcterms:created xsi:type="dcterms:W3CDTF">2022-04-24T22:39:17Z</dcterms:created>
  <dcterms:modified xsi:type="dcterms:W3CDTF">2022-05-06T12:44:53Z</dcterms:modified>
</cp:coreProperties>
</file>